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embeddedFontLst>
    <p:embeddedFont>
      <p:font typeface="League Spartan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DFE4D0-F31E-4F2D-876C-B12DF5A3D17E}">
  <a:tblStyle styleId="{DDDFE4D0-F31E-4F2D-876C-B12DF5A3D1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Soling" userId="fdf89800-41b4-43b1-99e5-9868c725f985" providerId="ADAL" clId="{77156DC0-D6CA-4A8C-BAB8-4DFF00B5E27A}"/>
    <pc:docChg chg="modSld">
      <pc:chgData name="Marcia Soling" userId="fdf89800-41b4-43b1-99e5-9868c725f985" providerId="ADAL" clId="{77156DC0-D6CA-4A8C-BAB8-4DFF00B5E27A}" dt="2024-01-29T21:02:14.487" v="43" actId="14100"/>
      <pc:docMkLst>
        <pc:docMk/>
      </pc:docMkLst>
      <pc:sldChg chg="modSp mod">
        <pc:chgData name="Marcia Soling" userId="fdf89800-41b4-43b1-99e5-9868c725f985" providerId="ADAL" clId="{77156DC0-D6CA-4A8C-BAB8-4DFF00B5E27A}" dt="2024-01-29T21:00:54.055" v="2" actId="20577"/>
        <pc:sldMkLst>
          <pc:docMk/>
          <pc:sldMk cId="0" sldId="256"/>
        </pc:sldMkLst>
        <pc:spChg chg="mod">
          <ac:chgData name="Marcia Soling" userId="fdf89800-41b4-43b1-99e5-9868c725f985" providerId="ADAL" clId="{77156DC0-D6CA-4A8C-BAB8-4DFF00B5E27A}" dt="2024-01-29T21:00:54.055" v="2" actId="20577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Marcia Soling" userId="fdf89800-41b4-43b1-99e5-9868c725f985" providerId="ADAL" clId="{77156DC0-D6CA-4A8C-BAB8-4DFF00B5E27A}" dt="2024-01-29T21:01:34.403" v="33" actId="20577"/>
        <pc:sldMkLst>
          <pc:docMk/>
          <pc:sldMk cId="0" sldId="258"/>
        </pc:sldMkLst>
        <pc:spChg chg="mod">
          <ac:chgData name="Marcia Soling" userId="fdf89800-41b4-43b1-99e5-9868c725f985" providerId="ADAL" clId="{77156DC0-D6CA-4A8C-BAB8-4DFF00B5E27A}" dt="2024-01-29T21:01:34.403" v="33" actId="20577"/>
          <ac:spMkLst>
            <pc:docMk/>
            <pc:sldMk cId="0" sldId="258"/>
            <ac:spMk id="115" creationId="{00000000-0000-0000-0000-000000000000}"/>
          </ac:spMkLst>
        </pc:spChg>
      </pc:sldChg>
      <pc:sldChg chg="modSp mod">
        <pc:chgData name="Marcia Soling" userId="fdf89800-41b4-43b1-99e5-9868c725f985" providerId="ADAL" clId="{77156DC0-D6CA-4A8C-BAB8-4DFF00B5E27A}" dt="2024-01-29T21:01:50.224" v="36" actId="20577"/>
        <pc:sldMkLst>
          <pc:docMk/>
          <pc:sldMk cId="0" sldId="260"/>
        </pc:sldMkLst>
        <pc:spChg chg="mod">
          <ac:chgData name="Marcia Soling" userId="fdf89800-41b4-43b1-99e5-9868c725f985" providerId="ADAL" clId="{77156DC0-D6CA-4A8C-BAB8-4DFF00B5E27A}" dt="2024-01-29T21:01:50.224" v="36" actId="20577"/>
          <ac:spMkLst>
            <pc:docMk/>
            <pc:sldMk cId="0" sldId="260"/>
            <ac:spMk id="135" creationId="{00000000-0000-0000-0000-000000000000}"/>
          </ac:spMkLst>
        </pc:spChg>
      </pc:sldChg>
      <pc:sldChg chg="modSp mod">
        <pc:chgData name="Marcia Soling" userId="fdf89800-41b4-43b1-99e5-9868c725f985" providerId="ADAL" clId="{77156DC0-D6CA-4A8C-BAB8-4DFF00B5E27A}" dt="2024-01-29T21:02:02.198" v="42" actId="20577"/>
        <pc:sldMkLst>
          <pc:docMk/>
          <pc:sldMk cId="0" sldId="261"/>
        </pc:sldMkLst>
        <pc:spChg chg="mod">
          <ac:chgData name="Marcia Soling" userId="fdf89800-41b4-43b1-99e5-9868c725f985" providerId="ADAL" clId="{77156DC0-D6CA-4A8C-BAB8-4DFF00B5E27A}" dt="2024-01-29T21:02:02.198" v="42" actId="20577"/>
          <ac:spMkLst>
            <pc:docMk/>
            <pc:sldMk cId="0" sldId="261"/>
            <ac:spMk id="152" creationId="{00000000-0000-0000-0000-000000000000}"/>
          </ac:spMkLst>
        </pc:spChg>
      </pc:sldChg>
      <pc:sldChg chg="modSp mod">
        <pc:chgData name="Marcia Soling" userId="fdf89800-41b4-43b1-99e5-9868c725f985" providerId="ADAL" clId="{77156DC0-D6CA-4A8C-BAB8-4DFF00B5E27A}" dt="2024-01-29T21:02:14.487" v="43" actId="14100"/>
        <pc:sldMkLst>
          <pc:docMk/>
          <pc:sldMk cId="0" sldId="262"/>
        </pc:sldMkLst>
        <pc:spChg chg="mod">
          <ac:chgData name="Marcia Soling" userId="fdf89800-41b4-43b1-99e5-9868c725f985" providerId="ADAL" clId="{77156DC0-D6CA-4A8C-BAB8-4DFF00B5E27A}" dt="2024-01-29T21:02:14.487" v="43" actId="14100"/>
          <ac:spMkLst>
            <pc:docMk/>
            <pc:sldMk cId="0" sldId="262"/>
            <ac:spMk id="16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p13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p13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p13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3330963" y="2678491"/>
            <a:ext cx="58385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three slides could be used if you are requiring students to complete the entire certificate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187338" y="76191"/>
            <a:ext cx="5838600" cy="17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Rev. 1/30/2024</a:t>
            </a:r>
            <a:endParaRPr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t="6454" r="754" b="25537"/>
          <a:stretch/>
        </p:blipFill>
        <p:spPr>
          <a:xfrm>
            <a:off x="0" y="846941"/>
            <a:ext cx="5370277" cy="25713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6" name="Google Shape;96;p14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7" name="Google Shape;97;p14"/>
          <p:cNvGrpSpPr/>
          <p:nvPr/>
        </p:nvGrpSpPr>
        <p:grpSpPr>
          <a:xfrm>
            <a:off x="2685138" y="2637070"/>
            <a:ext cx="2355332" cy="2951439"/>
            <a:chOff x="3922877" y="1802703"/>
            <a:chExt cx="3599285" cy="4510222"/>
          </a:xfrm>
        </p:grpSpPr>
        <p:sp>
          <p:nvSpPr>
            <p:cNvPr id="98" name="Google Shape;98;p14"/>
            <p:cNvSpPr/>
            <p:nvPr/>
          </p:nvSpPr>
          <p:spPr>
            <a:xfrm>
              <a:off x="4360330" y="1854336"/>
              <a:ext cx="2843968" cy="2843968"/>
            </a:xfrm>
            <a:custGeom>
              <a:avLst/>
              <a:gdLst/>
              <a:ahLst/>
              <a:cxnLst/>
              <a:rect l="l" t="t" r="r" b="b"/>
              <a:pathLst>
                <a:path w="2843968" h="2843968" extrusionOk="0">
                  <a:moveTo>
                    <a:pt x="0" y="0"/>
                  </a:moveTo>
                  <a:lnTo>
                    <a:pt x="2843968" y="0"/>
                  </a:lnTo>
                  <a:lnTo>
                    <a:pt x="2843968" y="2843968"/>
                  </a:lnTo>
                  <a:lnTo>
                    <a:pt x="0" y="2843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922877" y="1802703"/>
              <a:ext cx="2934568" cy="2934556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1C3F94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950764" y="3674974"/>
              <a:ext cx="2571398" cy="2571388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34B1A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3951049" y="1802703"/>
              <a:ext cx="2771787" cy="2771776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24901" r="-24901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632414" y="3468957"/>
              <a:ext cx="2843968" cy="2843968"/>
            </a:xfrm>
            <a:custGeom>
              <a:avLst/>
              <a:gdLst/>
              <a:ahLst/>
              <a:cxnLst/>
              <a:rect l="l" t="t" r="r" b="b"/>
              <a:pathLst>
                <a:path w="2843968" h="2843968" extrusionOk="0">
                  <a:moveTo>
                    <a:pt x="0" y="0"/>
                  </a:moveTo>
                  <a:lnTo>
                    <a:pt x="2843968" y="0"/>
                  </a:lnTo>
                  <a:lnTo>
                    <a:pt x="2843968" y="2843968"/>
                  </a:lnTo>
                  <a:lnTo>
                    <a:pt x="0" y="2843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982038" y="3669681"/>
              <a:ext cx="2431942" cy="2431933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-40981" r="-9105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4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5" name="Google Shape;105;p14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5765309" y="169207"/>
            <a:ext cx="5838600" cy="57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open-access certificate that will teach you how to achieve gender equity and fight bias in marketing and advertising through 8 one-hour modules:</a:t>
            </a:r>
            <a:endParaRPr/>
          </a:p>
          <a:p>
            <a:pPr marL="285750" marR="0" lvl="0" indent="-1714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</a:t>
            </a:r>
            <a:r>
              <a:rPr lang="en-US" sz="1800"/>
              <a:t>Perspectives on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Gender and Advertising</a:t>
            </a:r>
            <a:endParaRPr/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Analytics and Measurement</a:t>
            </a:r>
            <a:endParaRPr/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Social and Cultural Change</a:t>
            </a:r>
            <a:endParaRPr sz="1800"/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Identities and Intersectionality</a:t>
            </a:r>
            <a:endParaRPr sz="1800"/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Business of Diversity</a:t>
            </a:r>
            <a:endParaRPr sz="1800"/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Leadership in Ethical Decision Making</a:t>
            </a:r>
            <a:endParaRPr sz="1800"/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Inspiring Social Change</a:t>
            </a:r>
            <a:endParaRPr sz="1800"/>
          </a:p>
          <a:p>
            <a:pPr marL="716280" marR="0" lvl="2" indent="-1295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Career Guide</a:t>
            </a:r>
            <a:endParaRPr/>
          </a:p>
          <a:p>
            <a:pPr marL="0" marR="0" lvl="0" indent="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panel of academic experts from the US and Canada collaborated with the ANA Educational Foundation and SeeHer (two prominent education-focused industry organizations) to develop the certificate</a:t>
            </a:r>
            <a:endParaRPr/>
          </a:p>
          <a:p>
            <a:pPr marL="285750" marR="0" lvl="0" indent="-1714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all certificate modules by [DATE]</a:t>
            </a:r>
            <a:endParaRPr/>
          </a:p>
          <a:p>
            <a:pPr marL="285750" marR="0" lvl="0" indent="-1714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Worth X% of your final grade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2" name="Google Shape;112;p15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3" name="Google Shape;113;p15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4" name="Google Shape;114;p15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571328" y="1005889"/>
            <a:ext cx="11093996" cy="54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register to start: [insert URL]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complete all activities to successfully earn the certificate</a:t>
            </a:r>
            <a:endParaRPr sz="1100"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module takes about one hour, so you should complete the certificate over time and not wait until the last minute</a:t>
            </a:r>
            <a:endParaRPr sz="1100"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have done all required modules, you will receive a certificate</a:t>
            </a:r>
            <a:endParaRPr sz="1100"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submit a copy of your certificate on our course site to earn course credit (email confirmation or certificate pdf are acceptable)</a:t>
            </a:r>
            <a:endParaRPr sz="1100"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on LinkedIn, you should post a copy of your certificate to share your accomplishment; you are encouraged to tag @ANA Educational Foundation and @SeeHer</a:t>
            </a:r>
            <a:endParaRPr sz="1100"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encouraged to put your completion of the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SeeHer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Education Gender Equity Certificate on your resume/CV</a:t>
            </a:r>
            <a:endParaRPr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" name="Google Shape;121;p16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2" name="Google Shape;122;p16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Google Shape;123;p16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571328" y="1069687"/>
            <a:ext cx="1000725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registration, these links can be used to access specific modules of the certificate</a:t>
            </a:r>
            <a:endParaRPr/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5" name="Google Shape;125;p16"/>
          <p:cNvGraphicFramePr/>
          <p:nvPr/>
        </p:nvGraphicFramePr>
        <p:xfrm>
          <a:off x="3542955" y="1718864"/>
          <a:ext cx="6239475" cy="2966800"/>
        </p:xfrm>
        <a:graphic>
          <a:graphicData uri="http://schemas.openxmlformats.org/drawingml/2006/table">
            <a:tbl>
              <a:tblPr bandRow="1">
                <a:noFill/>
                <a:tableStyleId>{DDDFE4D0-F31E-4F2D-876C-B12DF5A3D17E}</a:tableStyleId>
              </a:tblPr>
              <a:tblGrid>
                <a:gridCol w="623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Historical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Perspectives on 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Gender and Advertising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Analytics and Measurement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Social and Cultural Change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Identities and Intersectionality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of Diversity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 in Ethical Decision Making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Inspiring Social Change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Career Guide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" name="Google Shape;131;p17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2" name="Google Shape;132;p17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3" name="Google Shape;133;p17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3330963" y="2678491"/>
            <a:ext cx="58385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following three slides could be used if you are requiring students to only complete specific modules 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6187338" y="76191"/>
            <a:ext cx="5838600" cy="17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/>
              <a:t>Rev. 1/30/2024</a:t>
            </a:r>
            <a:endParaRPr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t="6454" r="754" b="25537"/>
          <a:stretch/>
        </p:blipFill>
        <p:spPr>
          <a:xfrm>
            <a:off x="0" y="846941"/>
            <a:ext cx="5370277" cy="2571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2" name="Google Shape;142;p18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3" name="Google Shape;143;p18"/>
          <p:cNvGrpSpPr/>
          <p:nvPr/>
        </p:nvGrpSpPr>
        <p:grpSpPr>
          <a:xfrm>
            <a:off x="2685138" y="2637070"/>
            <a:ext cx="2355332" cy="2951439"/>
            <a:chOff x="3922877" y="1802703"/>
            <a:chExt cx="3599285" cy="4510222"/>
          </a:xfrm>
        </p:grpSpPr>
        <p:sp>
          <p:nvSpPr>
            <p:cNvPr id="144" name="Google Shape;144;p18"/>
            <p:cNvSpPr/>
            <p:nvPr/>
          </p:nvSpPr>
          <p:spPr>
            <a:xfrm>
              <a:off x="4360330" y="1854336"/>
              <a:ext cx="2843968" cy="2843968"/>
            </a:xfrm>
            <a:custGeom>
              <a:avLst/>
              <a:gdLst/>
              <a:ahLst/>
              <a:cxnLst/>
              <a:rect l="l" t="t" r="r" b="b"/>
              <a:pathLst>
                <a:path w="2843968" h="2843968" extrusionOk="0">
                  <a:moveTo>
                    <a:pt x="0" y="0"/>
                  </a:moveTo>
                  <a:lnTo>
                    <a:pt x="2843968" y="0"/>
                  </a:lnTo>
                  <a:lnTo>
                    <a:pt x="2843968" y="2843968"/>
                  </a:lnTo>
                  <a:lnTo>
                    <a:pt x="0" y="2843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922877" y="1802703"/>
              <a:ext cx="2934568" cy="2934556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1C3F94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4950764" y="3674974"/>
              <a:ext cx="2571398" cy="2571388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34B1A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3951049" y="1802703"/>
              <a:ext cx="2771787" cy="2771776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24901" r="-24901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4632414" y="3468957"/>
              <a:ext cx="2843968" cy="2843968"/>
            </a:xfrm>
            <a:custGeom>
              <a:avLst/>
              <a:gdLst/>
              <a:ahLst/>
              <a:cxnLst/>
              <a:rect l="l" t="t" r="r" b="b"/>
              <a:pathLst>
                <a:path w="2843968" h="2843968" extrusionOk="0">
                  <a:moveTo>
                    <a:pt x="0" y="0"/>
                  </a:moveTo>
                  <a:lnTo>
                    <a:pt x="2843968" y="0"/>
                  </a:lnTo>
                  <a:lnTo>
                    <a:pt x="2843968" y="2843968"/>
                  </a:lnTo>
                  <a:lnTo>
                    <a:pt x="0" y="2843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982038" y="3669681"/>
              <a:ext cx="2431942" cy="2431933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l="-40981" r="-9105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8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1" name="Google Shape;151;p18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5765309" y="232998"/>
            <a:ext cx="5838600" cy="58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730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open-access certificate that will teach you how to achieve gender equity and fight bias in marketing and advertising</a:t>
            </a:r>
            <a:endParaRPr sz="1200" dirty="0"/>
          </a:p>
          <a:p>
            <a:pPr marL="285750" marR="0" lvl="0" indent="-1714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panel of academic experts from the US and Canada collaborated with the ANA Educational Foundation (AEF) and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SeeHer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(two prominent education-focused industry organizations) to develop the certificate</a:t>
            </a:r>
            <a:endParaRPr sz="1200" dirty="0"/>
          </a:p>
          <a:p>
            <a:pPr marL="0" marR="0" lvl="0" indent="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recommended to complete the entire certificate, but you only need to complete the following modules for our class (each takes about one hour):</a:t>
            </a:r>
            <a:endParaRPr sz="1200" dirty="0"/>
          </a:p>
          <a:p>
            <a:pPr marL="285750" marR="0" lvl="0" indent="-1714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 </a:t>
            </a:r>
            <a:r>
              <a:rPr lang="en-US" sz="1600" dirty="0"/>
              <a:t>Perspectives on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Gender and Advertising</a:t>
            </a:r>
            <a:endParaRPr sz="1200" dirty="0"/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/>
              <a:t>Analytics and Measurement</a:t>
            </a:r>
            <a:endParaRPr sz="1200" dirty="0"/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/>
              <a:t>Social and Cultural Change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Identities and Intersectionality</a:t>
            </a:r>
            <a:endParaRPr sz="1600" dirty="0"/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/>
              <a:t>Business of Diversity</a:t>
            </a:r>
            <a:endParaRPr sz="1600" dirty="0"/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Leadership in Ethical Decision Making</a:t>
            </a:r>
            <a:endParaRPr sz="1600" dirty="0"/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Inspiring Social Change</a:t>
            </a:r>
            <a:endParaRPr sz="1600" dirty="0">
              <a:solidFill>
                <a:schemeClr val="dk1"/>
              </a:solidFill>
            </a:endParaRPr>
          </a:p>
          <a:p>
            <a:pPr marL="716280" marR="0" lvl="2" indent="-116840" algn="l" rtl="0">
              <a:lnSpc>
                <a:spcPct val="9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Career Guide</a:t>
            </a:r>
            <a:endParaRPr sz="1200" dirty="0"/>
          </a:p>
          <a:p>
            <a:pPr marL="0" marR="0" lvl="0" indent="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required modules by [DATE]</a:t>
            </a:r>
            <a:endParaRPr sz="1200" dirty="0"/>
          </a:p>
          <a:p>
            <a:pPr marL="285750" marR="0" lvl="0" indent="-1714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01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Worth X% of your final grade</a:t>
            </a:r>
            <a:endParaRPr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8" name="Google Shape;158;p19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9" name="Google Shape;159;p19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0" name="Google Shape;160;p19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571327" y="1005889"/>
            <a:ext cx="10502325" cy="565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must register to start: [insert URL]</a:t>
            </a:r>
            <a:endParaRPr sz="12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complete all activities for the required modules to successfully earn credit for our class</a:t>
            </a:r>
            <a:endParaRPr sz="1200" dirty="0"/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module takes about one hour, so you should complete the required modules over time and not wait until the last minute</a:t>
            </a:r>
            <a:endParaRPr sz="1200" dirty="0"/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earn course credit</a:t>
            </a:r>
            <a:endParaRPr sz="1200" dirty="0"/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only complete the required modules, you should submit a screenshot on our course site showing your completion of each required module</a:t>
            </a:r>
            <a:endParaRPr sz="1200" dirty="0"/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complete all eight modules of the certificate, you will earn 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SeeHer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Education Gender Equity Certificate. You should submit a copy of your certificate on our course site. You are encouraged to post a copy of your certificate on LinkedIn and indicate your completion of the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SeeHer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Education Gender Equity Certificate on your resume/CV.</a:t>
            </a:r>
            <a:endParaRPr sz="1200" dirty="0"/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/>
          <p:nvPr/>
        </p:nvSpPr>
        <p:spPr>
          <a:xfrm rot="10800000">
            <a:off x="-1222451" y="2184818"/>
            <a:ext cx="13594812" cy="5573872"/>
          </a:xfrm>
          <a:custGeom>
            <a:avLst/>
            <a:gdLst/>
            <a:ahLst/>
            <a:cxnLst/>
            <a:rect l="l" t="t" r="r" b="b"/>
            <a:pathLst>
              <a:path w="5104760" h="2092951" extrusionOk="0">
                <a:moveTo>
                  <a:pt x="5104760" y="2092952"/>
                </a:moveTo>
                <a:lnTo>
                  <a:pt x="0" y="2092952"/>
                </a:lnTo>
                <a:lnTo>
                  <a:pt x="0" y="0"/>
                </a:lnTo>
                <a:lnTo>
                  <a:pt x="5104760" y="0"/>
                </a:lnTo>
                <a:lnTo>
                  <a:pt x="5104760" y="2092952"/>
                </a:lnTo>
                <a:close/>
              </a:path>
            </a:pathLst>
          </a:custGeom>
          <a:blipFill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" name="Google Shape;167;p20"/>
          <p:cNvSpPr/>
          <p:nvPr/>
        </p:nvSpPr>
        <p:spPr>
          <a:xfrm>
            <a:off x="213361" y="50801"/>
            <a:ext cx="3159760" cy="755566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62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" name="Google Shape;168;p20"/>
          <p:cNvSpPr/>
          <p:nvPr/>
        </p:nvSpPr>
        <p:spPr>
          <a:xfrm>
            <a:off x="9969658" y="6345662"/>
            <a:ext cx="2361483" cy="408187"/>
          </a:xfrm>
          <a:custGeom>
            <a:avLst/>
            <a:gdLst/>
            <a:ahLst/>
            <a:cxnLst/>
            <a:rect l="l" t="t" r="r" b="b"/>
            <a:pathLst>
              <a:path w="4206401" h="1716211" extrusionOk="0">
                <a:moveTo>
                  <a:pt x="0" y="0"/>
                </a:moveTo>
                <a:lnTo>
                  <a:pt x="4206400" y="0"/>
                </a:lnTo>
                <a:lnTo>
                  <a:pt x="4206400" y="1716211"/>
                </a:lnTo>
                <a:lnTo>
                  <a:pt x="0" y="1716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36038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" name="Google Shape;169;p20"/>
          <p:cNvSpPr txBox="1"/>
          <p:nvPr/>
        </p:nvSpPr>
        <p:spPr>
          <a:xfrm>
            <a:off x="3330963" y="230004"/>
            <a:ext cx="3827558" cy="3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C5AB6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CERTIFICATE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571328" y="1069687"/>
            <a:ext cx="1000725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registration, these links can be used to access specific modules of the certificate</a:t>
            </a:r>
            <a:endParaRPr/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20"/>
          <p:cNvGraphicFramePr/>
          <p:nvPr/>
        </p:nvGraphicFramePr>
        <p:xfrm>
          <a:off x="3542955" y="1718864"/>
          <a:ext cx="5918375" cy="2966800"/>
        </p:xfrm>
        <a:graphic>
          <a:graphicData uri="http://schemas.openxmlformats.org/drawingml/2006/table">
            <a:tbl>
              <a:tblPr bandRow="1">
                <a:noFill/>
                <a:tableStyleId>{DDDFE4D0-F31E-4F2D-876C-B12DF5A3D17E}</a:tableStyleId>
              </a:tblPr>
              <a:tblGrid>
                <a:gridCol w="591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Historical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Perspectives on</a:t>
                      </a: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Gender and Advertising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Analytics and Measurement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Social and Cultural Change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Identities and Intersectionality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of Diversity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Leadership in Ethical Decision Making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Inspiring Social Change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Career Guide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5A5DF03BE6F4D92D2A6DFF157B388" ma:contentTypeVersion="18" ma:contentTypeDescription="Create a new document." ma:contentTypeScope="" ma:versionID="81dba256d602fd98312e4bbf91c073d5">
  <xsd:schema xmlns:xsd="http://www.w3.org/2001/XMLSchema" xmlns:xs="http://www.w3.org/2001/XMLSchema" xmlns:p="http://schemas.microsoft.com/office/2006/metadata/properties" xmlns:ns2="16fcd762-9e41-49d7-99d6-8153e25c7c63" xmlns:ns3="3e55d210-e8c3-437a-9559-408a216d84db" targetNamespace="http://schemas.microsoft.com/office/2006/metadata/properties" ma:root="true" ma:fieldsID="1edc1f8ec0ba5ab83d7ccb7eb4a684ff" ns2:_="" ns3:_="">
    <xsd:import namespace="16fcd762-9e41-49d7-99d6-8153e25c7c63"/>
    <xsd:import namespace="3e55d210-e8c3-437a-9559-408a216d84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cd762-9e41-49d7-99d6-8153e25c7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180e5d1-1b5b-4a0b-801f-6c889ee6c3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5d210-e8c3-437a-9559-408a216d84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593f20-684a-406e-be7b-76316c359035}" ma:internalName="TaxCatchAll" ma:showField="CatchAllData" ma:web="3e55d210-e8c3-437a-9559-408a216d84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fcd762-9e41-49d7-99d6-8153e25c7c63">
      <Terms xmlns="http://schemas.microsoft.com/office/infopath/2007/PartnerControls"/>
    </lcf76f155ced4ddcb4097134ff3c332f>
    <TaxCatchAll xmlns="3e55d210-e8c3-437a-9559-408a216d84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CAA8B-3E54-4B9E-B44D-A49DD150D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fcd762-9e41-49d7-99d6-8153e25c7c63"/>
    <ds:schemaRef ds:uri="3e55d210-e8c3-437a-9559-408a216d84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966145-CF74-4DD7-B2DD-12F7C340DEA4}">
  <ds:schemaRefs>
    <ds:schemaRef ds:uri="http://schemas.microsoft.com/office/2006/metadata/properties"/>
    <ds:schemaRef ds:uri="http://schemas.microsoft.com/office/infopath/2007/PartnerControls"/>
    <ds:schemaRef ds:uri="16fcd762-9e41-49d7-99d6-8153e25c7c63"/>
    <ds:schemaRef ds:uri="3e55d210-e8c3-437a-9559-408a216d84db"/>
  </ds:schemaRefs>
</ds:datastoreItem>
</file>

<file path=customXml/itemProps3.xml><?xml version="1.0" encoding="utf-8"?>
<ds:datastoreItem xmlns:ds="http://schemas.openxmlformats.org/officeDocument/2006/customXml" ds:itemID="{D2291F5F-FDBA-490C-B23E-EA10E70DAD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624</Words>
  <Application>Microsoft Office PowerPoint</Application>
  <PresentationFormat>Widescreen</PresentationFormat>
  <Paragraphs>92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League Spartan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Soling, Marcia</dc:creator>
  <cp:lastModifiedBy>Marcia Soling</cp:lastModifiedBy>
  <cp:revision>1</cp:revision>
  <dcterms:modified xsi:type="dcterms:W3CDTF">2024-01-29T21:02:19Z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0x0101004605A5DF03BE6F4D92D2A6DFF157B388</vt:lpwstr>
  </property>
  <property fmtid="{D5CDD505-2E9C-101B-9397-08002B2CF9AE}" pid="3" name="MediaServiceImageTags">
    <vt:lpwstr/>
  </property>
</Properties>
</file>